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52" d="100"/>
          <a:sy n="52" d="100"/>
        </p:scale>
        <p:origin x="542" y="86"/>
      </p:cViewPr>
      <p:guideLst>
        <p:guide orient="horz" pos="213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69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8411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6357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607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167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8001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49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047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5223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793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84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384AC-C29B-4303-AB7A-5B78740E04BD}" type="datetimeFigureOut">
              <a:rPr kumimoji="1" lang="ja-JP" altLang="en-US" smtClean="0"/>
              <a:t>2020/12/13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9BF8E-01AB-4535-8377-B861AD7AAF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898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正方形/長方形 28"/>
          <p:cNvSpPr/>
          <p:nvPr/>
        </p:nvSpPr>
        <p:spPr>
          <a:xfrm>
            <a:off x="533999" y="5288339"/>
            <a:ext cx="7809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そ</a:t>
            </a:r>
            <a:endParaRPr lang="ja-JP" altLang="en-US" sz="4800" dirty="0"/>
          </a:p>
        </p:txBody>
      </p:sp>
      <p:sp>
        <p:nvSpPr>
          <p:cNvPr id="6" name="正方形/長方形 5"/>
          <p:cNvSpPr/>
          <p:nvPr/>
        </p:nvSpPr>
        <p:spPr>
          <a:xfrm>
            <a:off x="4006298" y="5288339"/>
            <a:ext cx="6944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う</a:t>
            </a:r>
            <a:endParaRPr lang="ja-JP" altLang="en-US" sz="4800" dirty="0"/>
          </a:p>
        </p:txBody>
      </p:sp>
      <p:sp>
        <p:nvSpPr>
          <p:cNvPr id="7" name="正方形/長方形 6"/>
          <p:cNvSpPr/>
          <p:nvPr/>
        </p:nvSpPr>
        <p:spPr>
          <a:xfrm>
            <a:off x="5031058" y="6027003"/>
            <a:ext cx="6463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し</a:t>
            </a:r>
            <a:endParaRPr lang="ja-JP" altLang="en-US" sz="4800" dirty="0"/>
          </a:p>
        </p:txBody>
      </p:sp>
      <p:sp>
        <p:nvSpPr>
          <p:cNvPr id="8" name="正方形/長方形 7"/>
          <p:cNvSpPr/>
          <p:nvPr/>
        </p:nvSpPr>
        <p:spPr>
          <a:xfrm>
            <a:off x="1690802" y="4549676"/>
            <a:ext cx="7713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に</a:t>
            </a:r>
            <a:endParaRPr lang="ja-JP" altLang="en-US" sz="4800" dirty="0"/>
          </a:p>
        </p:txBody>
      </p:sp>
      <p:sp>
        <p:nvSpPr>
          <p:cNvPr id="9" name="正方形/長方形 8"/>
          <p:cNvSpPr/>
          <p:nvPr/>
        </p:nvSpPr>
        <p:spPr>
          <a:xfrm>
            <a:off x="6092942" y="6027003"/>
            <a:ext cx="7713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ひ</a:t>
            </a:r>
            <a:endParaRPr lang="ja-JP" altLang="en-US" sz="4800" dirty="0"/>
          </a:p>
        </p:txBody>
      </p:sp>
      <p:sp>
        <p:nvSpPr>
          <p:cNvPr id="10" name="正方形/長方形 9"/>
          <p:cNvSpPr/>
          <p:nvPr/>
        </p:nvSpPr>
        <p:spPr>
          <a:xfrm>
            <a:off x="7250944" y="4549676"/>
            <a:ext cx="7906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か</a:t>
            </a:r>
            <a:endParaRPr lang="ja-JP" altLang="en-US" sz="4800" dirty="0"/>
          </a:p>
        </p:txBody>
      </p:sp>
      <p:sp>
        <p:nvSpPr>
          <p:cNvPr id="11" name="正方形/長方形 10"/>
          <p:cNvSpPr/>
          <p:nvPr/>
        </p:nvSpPr>
        <p:spPr>
          <a:xfrm>
            <a:off x="-123271" y="5288339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れ</a:t>
            </a:r>
            <a:endParaRPr lang="ja-JP" altLang="en-US" sz="48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007287" y="6027003"/>
            <a:ext cx="7713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て</a:t>
            </a:r>
            <a:endParaRPr lang="ja-JP" altLang="en-US" sz="4800" dirty="0"/>
          </a:p>
        </p:txBody>
      </p:sp>
      <p:sp>
        <p:nvSpPr>
          <p:cNvPr id="13" name="正方形/長方形 12"/>
          <p:cNvSpPr/>
          <p:nvPr/>
        </p:nvSpPr>
        <p:spPr>
          <a:xfrm>
            <a:off x="3476021" y="4549676"/>
            <a:ext cx="68480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と</a:t>
            </a:r>
            <a:endParaRPr lang="ja-JP" altLang="en-US" sz="4800" dirty="0"/>
          </a:p>
        </p:txBody>
      </p:sp>
      <p:sp>
        <p:nvSpPr>
          <p:cNvPr id="14" name="円/楕円 13"/>
          <p:cNvSpPr/>
          <p:nvPr/>
        </p:nvSpPr>
        <p:spPr>
          <a:xfrm>
            <a:off x="3881309" y="4502382"/>
            <a:ext cx="288000" cy="28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-123271" y="6027003"/>
            <a:ext cx="69442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こ</a:t>
            </a:r>
            <a:endParaRPr lang="ja-JP" altLang="en-US" sz="4800" dirty="0"/>
          </a:p>
        </p:txBody>
      </p:sp>
      <p:sp>
        <p:nvSpPr>
          <p:cNvPr id="17" name="正方形/長方形 16"/>
          <p:cNvSpPr/>
          <p:nvPr/>
        </p:nvSpPr>
        <p:spPr>
          <a:xfrm>
            <a:off x="7299033" y="5288339"/>
            <a:ext cx="7136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ま</a:t>
            </a:r>
            <a:endParaRPr lang="ja-JP" altLang="en-US" sz="4800" dirty="0"/>
          </a:p>
        </p:txBody>
      </p:sp>
      <p:sp>
        <p:nvSpPr>
          <p:cNvPr id="19" name="正方形/長方形 18"/>
          <p:cNvSpPr/>
          <p:nvPr/>
        </p:nvSpPr>
        <p:spPr>
          <a:xfrm>
            <a:off x="-108845" y="4549676"/>
            <a:ext cx="7906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い</a:t>
            </a:r>
            <a:endParaRPr lang="ja-JP" altLang="en-US" sz="4800" dirty="0"/>
          </a:p>
        </p:txBody>
      </p:sp>
      <p:sp>
        <p:nvSpPr>
          <p:cNvPr id="20" name="正方形/長方形 19"/>
          <p:cNvSpPr/>
          <p:nvPr/>
        </p:nvSpPr>
        <p:spPr>
          <a:xfrm>
            <a:off x="5588451" y="4549676"/>
            <a:ext cx="7040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る</a:t>
            </a:r>
            <a:endParaRPr lang="ja-JP" altLang="en-US" sz="4800" dirty="0"/>
          </a:p>
        </p:txBody>
      </p:sp>
      <p:sp>
        <p:nvSpPr>
          <p:cNvPr id="21" name="正方形/長方形 20"/>
          <p:cNvSpPr/>
          <p:nvPr/>
        </p:nvSpPr>
        <p:spPr>
          <a:xfrm>
            <a:off x="5124210" y="5288339"/>
            <a:ext cx="7906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の</a:t>
            </a:r>
            <a:endParaRPr lang="ja-JP" altLang="en-US" sz="4800" dirty="0"/>
          </a:p>
        </p:txBody>
      </p:sp>
      <p:sp>
        <p:nvSpPr>
          <p:cNvPr id="22" name="正方形/長方形 21"/>
          <p:cNvSpPr/>
          <p:nvPr/>
        </p:nvSpPr>
        <p:spPr>
          <a:xfrm>
            <a:off x="503011" y="4549676"/>
            <a:ext cx="7040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ろ</a:t>
            </a:r>
            <a:endParaRPr lang="ja-JP" altLang="en-US" sz="4800" dirty="0"/>
          </a:p>
        </p:txBody>
      </p:sp>
      <p:sp>
        <p:nvSpPr>
          <p:cNvPr id="23" name="正方形/長方形 22"/>
          <p:cNvSpPr/>
          <p:nvPr/>
        </p:nvSpPr>
        <p:spPr>
          <a:xfrm>
            <a:off x="4468066" y="4549676"/>
            <a:ext cx="6270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り</a:t>
            </a:r>
            <a:endParaRPr lang="ja-JP" altLang="en-US" sz="4800" dirty="0"/>
          </a:p>
        </p:txBody>
      </p:sp>
      <p:sp>
        <p:nvSpPr>
          <p:cNvPr id="24" name="正方形/長方形 23"/>
          <p:cNvSpPr/>
          <p:nvPr/>
        </p:nvSpPr>
        <p:spPr>
          <a:xfrm>
            <a:off x="1590811" y="6027003"/>
            <a:ext cx="7713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あ</a:t>
            </a:r>
            <a:endParaRPr lang="ja-JP" altLang="en-US" sz="4800" dirty="0"/>
          </a:p>
        </p:txBody>
      </p:sp>
      <p:sp>
        <p:nvSpPr>
          <p:cNvPr id="25" name="正方形/長方形 24"/>
          <p:cNvSpPr/>
          <p:nvPr/>
        </p:nvSpPr>
        <p:spPr>
          <a:xfrm>
            <a:off x="3218825" y="6027003"/>
            <a:ext cx="7906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ゆ</a:t>
            </a:r>
            <a:endParaRPr lang="ja-JP" altLang="en-US" sz="4800" dirty="0"/>
          </a:p>
        </p:txBody>
      </p:sp>
      <p:sp>
        <p:nvSpPr>
          <p:cNvPr id="26" name="正方形/長方形 25"/>
          <p:cNvSpPr/>
          <p:nvPr/>
        </p:nvSpPr>
        <p:spPr>
          <a:xfrm>
            <a:off x="4444152" y="6027003"/>
            <a:ext cx="8098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み</a:t>
            </a:r>
            <a:endParaRPr lang="ja-JP" altLang="en-US" sz="4800" dirty="0"/>
          </a:p>
        </p:txBody>
      </p:sp>
      <p:sp>
        <p:nvSpPr>
          <p:cNvPr id="27" name="正方形/長方形 26"/>
          <p:cNvSpPr/>
          <p:nvPr/>
        </p:nvSpPr>
        <p:spPr>
          <a:xfrm>
            <a:off x="1073644" y="4549676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は</a:t>
            </a:r>
            <a:endParaRPr lang="ja-JP" altLang="en-US" sz="4800" dirty="0"/>
          </a:p>
        </p:txBody>
      </p:sp>
      <p:sp>
        <p:nvSpPr>
          <p:cNvPr id="28" name="正方形/長方形 27"/>
          <p:cNvSpPr/>
          <p:nvPr/>
        </p:nvSpPr>
        <p:spPr>
          <a:xfrm>
            <a:off x="5706438" y="5288339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お</a:t>
            </a:r>
            <a:endParaRPr lang="ja-JP" altLang="en-US" sz="4800" dirty="0"/>
          </a:p>
        </p:txBody>
      </p:sp>
      <p:sp>
        <p:nvSpPr>
          <p:cNvPr id="30" name="正方形/長方形 29"/>
          <p:cNvSpPr/>
          <p:nvPr/>
        </p:nvSpPr>
        <p:spPr>
          <a:xfrm>
            <a:off x="6260532" y="5288339"/>
            <a:ext cx="57900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く</a:t>
            </a:r>
            <a:endParaRPr lang="ja-JP" altLang="en-US" sz="4800" dirty="0"/>
          </a:p>
        </p:txBody>
      </p:sp>
      <p:sp>
        <p:nvSpPr>
          <p:cNvPr id="31" name="正方形/長方形 30"/>
          <p:cNvSpPr/>
          <p:nvPr/>
        </p:nvSpPr>
        <p:spPr>
          <a:xfrm>
            <a:off x="6679330" y="6014393"/>
            <a:ext cx="7136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も</a:t>
            </a:r>
            <a:endParaRPr lang="ja-JP" altLang="en-US" sz="4800" dirty="0"/>
          </a:p>
        </p:txBody>
      </p:sp>
      <p:sp>
        <p:nvSpPr>
          <p:cNvPr id="32" name="正方形/長方形 31"/>
          <p:cNvSpPr/>
          <p:nvPr/>
        </p:nvSpPr>
        <p:spPr>
          <a:xfrm>
            <a:off x="8440654" y="5288339"/>
            <a:ext cx="8194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ふ</a:t>
            </a:r>
            <a:endParaRPr lang="ja-JP" altLang="en-US" sz="4800" dirty="0"/>
          </a:p>
        </p:txBody>
      </p:sp>
      <p:sp>
        <p:nvSpPr>
          <p:cNvPr id="33" name="正方形/長方形 32"/>
          <p:cNvSpPr/>
          <p:nvPr/>
        </p:nvSpPr>
        <p:spPr>
          <a:xfrm>
            <a:off x="466521" y="6014393"/>
            <a:ext cx="7617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え</a:t>
            </a:r>
            <a:endParaRPr lang="ja-JP" altLang="en-US" sz="4800" dirty="0"/>
          </a:p>
        </p:txBody>
      </p:sp>
      <p:sp>
        <p:nvSpPr>
          <p:cNvPr id="34" name="正方形/長方形 33"/>
          <p:cNvSpPr/>
          <p:nvPr/>
        </p:nvSpPr>
        <p:spPr>
          <a:xfrm>
            <a:off x="4957133" y="4549676"/>
            <a:ext cx="8290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ぬ</a:t>
            </a:r>
            <a:endParaRPr lang="ja-JP" altLang="en-US" sz="4800" dirty="0"/>
          </a:p>
        </p:txBody>
      </p:sp>
      <p:sp>
        <p:nvSpPr>
          <p:cNvPr id="35" name="正方形/長方形 34"/>
          <p:cNvSpPr/>
          <p:nvPr/>
        </p:nvSpPr>
        <p:spPr>
          <a:xfrm>
            <a:off x="1659110" y="5305123"/>
            <a:ext cx="8098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ね</a:t>
            </a:r>
            <a:endParaRPr lang="ja-JP" altLang="en-US" sz="4800" dirty="0"/>
          </a:p>
        </p:txBody>
      </p:sp>
      <p:sp>
        <p:nvSpPr>
          <p:cNvPr id="36" name="正方形/長方形 35"/>
          <p:cNvSpPr/>
          <p:nvPr/>
        </p:nvSpPr>
        <p:spPr>
          <a:xfrm>
            <a:off x="6714974" y="5305123"/>
            <a:ext cx="8194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や</a:t>
            </a:r>
            <a:endParaRPr lang="ja-JP" altLang="en-US" sz="4800" dirty="0"/>
          </a:p>
        </p:txBody>
      </p:sp>
      <p:sp>
        <p:nvSpPr>
          <p:cNvPr id="37" name="正方形/長方形 36"/>
          <p:cNvSpPr/>
          <p:nvPr/>
        </p:nvSpPr>
        <p:spPr>
          <a:xfrm>
            <a:off x="7869844" y="6014393"/>
            <a:ext cx="7906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す</a:t>
            </a:r>
            <a:endParaRPr lang="ja-JP" altLang="en-US" sz="4800" dirty="0"/>
          </a:p>
        </p:txBody>
      </p:sp>
      <p:sp>
        <p:nvSpPr>
          <p:cNvPr id="38" name="正方形/長方形 37"/>
          <p:cNvSpPr/>
          <p:nvPr/>
        </p:nvSpPr>
        <p:spPr>
          <a:xfrm>
            <a:off x="3829050" y="6014393"/>
            <a:ext cx="8194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め</a:t>
            </a:r>
            <a:endParaRPr lang="ja-JP" altLang="en-US" sz="4800" dirty="0"/>
          </a:p>
        </p:txBody>
      </p:sp>
      <p:sp>
        <p:nvSpPr>
          <p:cNvPr id="39" name="正方形/長方形 38"/>
          <p:cNvSpPr/>
          <p:nvPr/>
        </p:nvSpPr>
        <p:spPr>
          <a:xfrm>
            <a:off x="8414829" y="6014393"/>
            <a:ext cx="75212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ん</a:t>
            </a:r>
            <a:endParaRPr lang="ja-JP" altLang="en-US" sz="4800" dirty="0"/>
          </a:p>
        </p:txBody>
      </p:sp>
      <p:sp>
        <p:nvSpPr>
          <p:cNvPr id="40" name="正方形/長方形 39"/>
          <p:cNvSpPr/>
          <p:nvPr/>
        </p:nvSpPr>
        <p:spPr>
          <a:xfrm>
            <a:off x="2253864" y="4592343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ほ</a:t>
            </a:r>
            <a:endParaRPr lang="ja-JP" altLang="en-US" sz="4800" dirty="0"/>
          </a:p>
        </p:txBody>
      </p:sp>
      <p:sp>
        <p:nvSpPr>
          <p:cNvPr id="41" name="正方形/長方形 40"/>
          <p:cNvSpPr/>
          <p:nvPr/>
        </p:nvSpPr>
        <p:spPr>
          <a:xfrm>
            <a:off x="6131511" y="4592343"/>
            <a:ext cx="74251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を</a:t>
            </a:r>
            <a:endParaRPr lang="ja-JP" altLang="en-US" sz="4800" dirty="0"/>
          </a:p>
        </p:txBody>
      </p:sp>
      <p:sp>
        <p:nvSpPr>
          <p:cNvPr id="42" name="正方形/長方形 41"/>
          <p:cNvSpPr/>
          <p:nvPr/>
        </p:nvSpPr>
        <p:spPr>
          <a:xfrm>
            <a:off x="7858421" y="4592343"/>
            <a:ext cx="7040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よ</a:t>
            </a:r>
            <a:endParaRPr lang="ja-JP" altLang="en-US" sz="4800" dirty="0"/>
          </a:p>
        </p:txBody>
      </p:sp>
      <p:sp>
        <p:nvSpPr>
          <p:cNvPr id="43" name="正方形/長方形 42"/>
          <p:cNvSpPr/>
          <p:nvPr/>
        </p:nvSpPr>
        <p:spPr>
          <a:xfrm>
            <a:off x="3354735" y="5305123"/>
            <a:ext cx="80983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む</a:t>
            </a:r>
            <a:endParaRPr lang="ja-JP" altLang="en-US" sz="4800" dirty="0"/>
          </a:p>
        </p:txBody>
      </p:sp>
      <p:sp>
        <p:nvSpPr>
          <p:cNvPr id="44" name="正方形/長方形 43"/>
          <p:cNvSpPr/>
          <p:nvPr/>
        </p:nvSpPr>
        <p:spPr>
          <a:xfrm>
            <a:off x="3948854" y="4592343"/>
            <a:ext cx="73289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ち</a:t>
            </a:r>
            <a:endParaRPr lang="ja-JP" altLang="en-US" sz="4800" dirty="0"/>
          </a:p>
        </p:txBody>
      </p:sp>
      <p:sp>
        <p:nvSpPr>
          <p:cNvPr id="45" name="正方形/長方形 44"/>
          <p:cNvSpPr/>
          <p:nvPr/>
        </p:nvSpPr>
        <p:spPr>
          <a:xfrm>
            <a:off x="5568959" y="6014393"/>
            <a:ext cx="76174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ゑ</a:t>
            </a:r>
            <a:endParaRPr lang="ja-JP" altLang="en-US" sz="4800" dirty="0"/>
          </a:p>
        </p:txBody>
      </p:sp>
      <p:sp>
        <p:nvSpPr>
          <p:cNvPr id="46" name="正方形/長方形 45"/>
          <p:cNvSpPr/>
          <p:nvPr/>
        </p:nvSpPr>
        <p:spPr>
          <a:xfrm>
            <a:off x="8403172" y="4592343"/>
            <a:ext cx="7809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た</a:t>
            </a:r>
            <a:endParaRPr lang="ja-JP" altLang="en-US" sz="4800" dirty="0"/>
          </a:p>
        </p:txBody>
      </p:sp>
      <p:sp>
        <p:nvSpPr>
          <p:cNvPr id="47" name="正方形/長方形 46"/>
          <p:cNvSpPr/>
          <p:nvPr/>
        </p:nvSpPr>
        <p:spPr>
          <a:xfrm>
            <a:off x="7206298" y="6014393"/>
            <a:ext cx="83869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せ</a:t>
            </a:r>
            <a:endParaRPr lang="ja-JP" altLang="en-US" sz="4800" dirty="0"/>
          </a:p>
        </p:txBody>
      </p:sp>
      <p:sp>
        <p:nvSpPr>
          <p:cNvPr id="48" name="正方形/長方形 47"/>
          <p:cNvSpPr/>
          <p:nvPr/>
        </p:nvSpPr>
        <p:spPr>
          <a:xfrm>
            <a:off x="6678506" y="4592343"/>
            <a:ext cx="81945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わ</a:t>
            </a:r>
            <a:endParaRPr lang="ja-JP" altLang="en-US" sz="4800" dirty="0"/>
          </a:p>
        </p:txBody>
      </p:sp>
      <p:sp>
        <p:nvSpPr>
          <p:cNvPr id="49" name="正方形/長方形 48"/>
          <p:cNvSpPr/>
          <p:nvPr/>
        </p:nvSpPr>
        <p:spPr>
          <a:xfrm>
            <a:off x="2870568" y="5305123"/>
            <a:ext cx="67518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ら</a:t>
            </a:r>
            <a:endParaRPr lang="ja-JP" altLang="en-US" sz="4800" dirty="0"/>
          </a:p>
        </p:txBody>
      </p:sp>
      <p:sp>
        <p:nvSpPr>
          <p:cNvPr id="50" name="正方形/長方形 49"/>
          <p:cNvSpPr/>
          <p:nvPr/>
        </p:nvSpPr>
        <p:spPr>
          <a:xfrm>
            <a:off x="4478038" y="5305123"/>
            <a:ext cx="79060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ゐ</a:t>
            </a:r>
            <a:endParaRPr lang="ja-JP" altLang="en-US" sz="4800" dirty="0"/>
          </a:p>
        </p:txBody>
      </p:sp>
      <p:sp>
        <p:nvSpPr>
          <p:cNvPr id="51" name="正方形/長方形 50"/>
          <p:cNvSpPr/>
          <p:nvPr/>
        </p:nvSpPr>
        <p:spPr>
          <a:xfrm>
            <a:off x="2148013" y="6014393"/>
            <a:ext cx="70403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さ</a:t>
            </a:r>
            <a:endParaRPr lang="ja-JP" altLang="en-US" sz="4800" dirty="0"/>
          </a:p>
        </p:txBody>
      </p:sp>
      <p:sp>
        <p:nvSpPr>
          <p:cNvPr id="52" name="正方形/長方形 51"/>
          <p:cNvSpPr/>
          <p:nvPr/>
        </p:nvSpPr>
        <p:spPr>
          <a:xfrm>
            <a:off x="2636129" y="6014393"/>
            <a:ext cx="71365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き</a:t>
            </a:r>
            <a:endParaRPr lang="ja-JP" altLang="en-US" sz="4800" dirty="0"/>
          </a:p>
        </p:txBody>
      </p:sp>
      <p:sp>
        <p:nvSpPr>
          <p:cNvPr id="53" name="正方形/長方形 52"/>
          <p:cNvSpPr/>
          <p:nvPr/>
        </p:nvSpPr>
        <p:spPr>
          <a:xfrm>
            <a:off x="2890115" y="4592343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へ</a:t>
            </a:r>
            <a:endParaRPr lang="ja-JP" altLang="en-US" sz="4800" dirty="0"/>
          </a:p>
        </p:txBody>
      </p:sp>
      <p:sp>
        <p:nvSpPr>
          <p:cNvPr id="54" name="正方形/長方形 53"/>
          <p:cNvSpPr/>
          <p:nvPr/>
        </p:nvSpPr>
        <p:spPr>
          <a:xfrm>
            <a:off x="1083616" y="5290708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つ</a:t>
            </a:r>
            <a:endParaRPr lang="ja-JP" altLang="en-US" sz="4800" dirty="0"/>
          </a:p>
        </p:txBody>
      </p:sp>
      <p:sp>
        <p:nvSpPr>
          <p:cNvPr id="55" name="正方形/長方形 54"/>
          <p:cNvSpPr/>
          <p:nvPr/>
        </p:nvSpPr>
        <p:spPr>
          <a:xfrm>
            <a:off x="2293265" y="5290708"/>
            <a:ext cx="78098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な</a:t>
            </a:r>
            <a:endParaRPr lang="ja-JP" altLang="en-US" sz="4800" dirty="0"/>
          </a:p>
        </p:txBody>
      </p:sp>
      <p:sp>
        <p:nvSpPr>
          <p:cNvPr id="56" name="正方形/長方形 55"/>
          <p:cNvSpPr/>
          <p:nvPr/>
        </p:nvSpPr>
        <p:spPr>
          <a:xfrm>
            <a:off x="7810356" y="5290708"/>
            <a:ext cx="77136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800" dirty="0" smtClean="0">
                <a:ln w="0"/>
                <a:latin typeface="AR P明朝体U" panose="020B0600010101010101" pitchFamily="50" charset="-128"/>
                <a:ea typeface="AR P明朝体U" panose="020B0600010101010101" pitchFamily="50" charset="-128"/>
              </a:rPr>
              <a:t>け</a:t>
            </a:r>
            <a:endParaRPr lang="ja-JP" altLang="en-US" sz="4800" dirty="0"/>
          </a:p>
        </p:txBody>
      </p:sp>
      <p:sp>
        <p:nvSpPr>
          <p:cNvPr id="57" name="字幕 2">
            <a:extLst>
              <a:ext uri="{FF2B5EF4-FFF2-40B4-BE49-F238E27FC236}">
                <a16:creationId xmlns="" xmlns:a16="http://schemas.microsoft.com/office/drawing/2014/main" id="{D1997ED8-79F6-4E93-95F2-920A9E219430}"/>
              </a:ext>
            </a:extLst>
          </p:cNvPr>
          <p:cNvSpPr txBox="1">
            <a:spLocks/>
          </p:cNvSpPr>
          <p:nvPr/>
        </p:nvSpPr>
        <p:spPr>
          <a:xfrm>
            <a:off x="2298874" y="4239120"/>
            <a:ext cx="5079401" cy="2929434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牛</a:t>
            </a:r>
            <a:r>
              <a:rPr lang="ja-JP" altLang="en-US" sz="2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に引かれて　どこまいる</a:t>
            </a:r>
            <a:endParaRPr lang="en-US" altLang="ja-JP" sz="2800" dirty="0" smtClean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  <a:p>
            <a:r>
              <a:rPr lang="ja-JP" altLang="en-US" sz="2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　　の</a:t>
            </a:r>
            <a:r>
              <a:rPr lang="ja-JP" altLang="en-US" sz="2800" dirty="0" err="1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ろり</a:t>
            </a:r>
            <a:r>
              <a:rPr lang="ja-JP" altLang="en-US" sz="2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歩みは</a:t>
            </a:r>
          </a:p>
          <a:p>
            <a:r>
              <a:rPr lang="ja-JP" altLang="en-US" sz="2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遅くも　増えぬ</a:t>
            </a:r>
            <a:endParaRPr lang="en-US" altLang="ja-JP" sz="2800" dirty="0" smtClean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寝</a:t>
            </a:r>
            <a:r>
              <a:rPr lang="ja-JP" altLang="en-US" sz="2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　やすめ　</a:t>
            </a:r>
            <a:r>
              <a:rPr lang="ja-JP" altLang="en-US" sz="2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本</a:t>
            </a:r>
            <a:r>
              <a:rPr lang="ja-JP" altLang="en-US" sz="2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を読む</a:t>
            </a:r>
            <a:endParaRPr lang="en-US" altLang="ja-JP" sz="2800" dirty="0" smtClean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  <a:p>
            <a:r>
              <a:rPr lang="ja-JP" altLang="en-US" sz="2800" dirty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知</a:t>
            </a:r>
            <a:r>
              <a:rPr lang="ja-JP" altLang="en-US" sz="2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恵</a:t>
            </a:r>
            <a:r>
              <a:rPr lang="ja-JP" altLang="en-US" sz="2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だせ　</a:t>
            </a:r>
            <a:r>
              <a:rPr lang="ja-JP" altLang="en-US" sz="2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笑</a:t>
            </a:r>
            <a:r>
              <a:rPr lang="ja-JP" altLang="en-US" sz="2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ゐ　先へ繋げ</a:t>
            </a:r>
            <a:endParaRPr lang="en-US" altLang="ja-JP" sz="2800" dirty="0" smtClean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  <a:p>
            <a:r>
              <a:rPr lang="ja-JP" altLang="en-US" sz="2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　</a:t>
            </a:r>
          </a:p>
          <a:p>
            <a:endParaRPr lang="ja-JP" altLang="en-US" sz="2000" dirty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7243862" y="4226009"/>
            <a:ext cx="1702709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2400" b="0" cap="none" spc="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いろは</a:t>
            </a:r>
            <a:endParaRPr lang="en-US" altLang="ja-JP" sz="2400" b="0" cap="none" spc="0" dirty="0" smtClean="0">
              <a:ln w="0"/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lang="en-US" altLang="ja-JP" sz="2400" b="0" cap="none" spc="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48</a:t>
            </a:r>
            <a:r>
              <a:rPr lang="ja-JP" altLang="en-US" sz="2400" b="0" cap="none" spc="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文字の</a:t>
            </a:r>
            <a:endParaRPr lang="en-US" altLang="ja-JP" sz="2400" b="0" cap="none" spc="0" dirty="0" smtClean="0">
              <a:ln w="0"/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400" b="0" cap="none" spc="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一文字ずつ</a:t>
            </a:r>
            <a:endParaRPr lang="en-US" altLang="ja-JP" sz="2400" b="0" cap="none" spc="0" dirty="0" smtClean="0">
              <a:ln w="0"/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400" b="0" cap="none" spc="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を使って</a:t>
            </a:r>
            <a:endParaRPr lang="en-US" altLang="ja-JP" sz="2400" b="0" cap="none" spc="0" dirty="0" smtClean="0">
              <a:ln w="0"/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400" dirty="0">
                <a:ln w="0"/>
                <a:solidFill>
                  <a:srgbClr val="FF0000"/>
                </a:solidFill>
                <a:latin typeface="+mj-ea"/>
                <a:ea typeface="+mj-ea"/>
              </a:rPr>
              <a:t>丑年</a:t>
            </a:r>
            <a:r>
              <a:rPr lang="ja-JP" altLang="en-US" sz="240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を</a:t>
            </a:r>
            <a:endParaRPr lang="en-US" altLang="ja-JP" sz="2400" dirty="0" smtClean="0">
              <a:ln w="0"/>
              <a:solidFill>
                <a:srgbClr val="FF0000"/>
              </a:solidFill>
              <a:latin typeface="+mj-ea"/>
              <a:ea typeface="+mj-ea"/>
            </a:endParaRPr>
          </a:p>
          <a:p>
            <a:pPr algn="ctr"/>
            <a:r>
              <a:rPr lang="ja-JP" altLang="en-US" sz="2400" dirty="0" smtClean="0">
                <a:ln w="0"/>
                <a:solidFill>
                  <a:srgbClr val="FF0000"/>
                </a:solidFill>
                <a:latin typeface="+mj-ea"/>
                <a:ea typeface="+mj-ea"/>
              </a:rPr>
              <a:t>寿ぎました</a:t>
            </a:r>
            <a:endParaRPr lang="ja-JP" altLang="en-US" sz="2400" b="0" cap="none" spc="0" dirty="0">
              <a:ln w="0"/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5" name="字幕 2">
            <a:extLst>
              <a:ext uri="{FF2B5EF4-FFF2-40B4-BE49-F238E27FC236}">
                <a16:creationId xmlns="" xmlns:a16="http://schemas.microsoft.com/office/drawing/2014/main" id="{D1997ED8-79F6-4E93-95F2-920A9E2194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488727" y="36596"/>
            <a:ext cx="10011104" cy="387936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ja-JP" altLang="en-US" sz="4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うし</a:t>
            </a:r>
            <a:r>
              <a:rPr lang="ja-JP" altLang="en-US" sz="4800" dirty="0">
                <a:latin typeface="AR P明朝体U" panose="020B0600010101010101" pitchFamily="50" charset="-128"/>
                <a:ea typeface="AR P明朝体U" panose="020B0600010101010101" pitchFamily="50" charset="-128"/>
              </a:rPr>
              <a:t>に</a:t>
            </a:r>
            <a:r>
              <a:rPr lang="ja-JP" altLang="en-US" sz="4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ひかれて</a:t>
            </a:r>
            <a:r>
              <a:rPr lang="ja-JP" altLang="en-US" sz="4800" dirty="0">
                <a:latin typeface="AR P明朝体U" panose="020B0600010101010101" pitchFamily="50" charset="-128"/>
                <a:ea typeface="AR P明朝体U" panose="020B0600010101010101" pitchFamily="50" charset="-128"/>
              </a:rPr>
              <a:t>　どこ</a:t>
            </a:r>
            <a:r>
              <a:rPr lang="ja-JP" altLang="en-US" sz="4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まいる</a:t>
            </a:r>
            <a:endParaRPr lang="en-US" altLang="ja-JP" sz="4800" dirty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  <a:p>
            <a:r>
              <a:rPr lang="ja-JP" altLang="en-US" sz="4800" dirty="0">
                <a:latin typeface="AR P明朝体U" panose="020B0600010101010101" pitchFamily="50" charset="-128"/>
                <a:ea typeface="AR P明朝体U" panose="020B0600010101010101" pitchFamily="50" charset="-128"/>
              </a:rPr>
              <a:t>　　の</a:t>
            </a:r>
            <a:r>
              <a:rPr lang="ja-JP" altLang="en-US" sz="4800" dirty="0" err="1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ろり</a:t>
            </a:r>
            <a:r>
              <a:rPr lang="ja-JP" altLang="en-US" sz="4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あゆみは</a:t>
            </a:r>
            <a:endParaRPr lang="ja-JP" altLang="en-US" sz="4800" dirty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  <a:p>
            <a:r>
              <a:rPr lang="ja-JP" altLang="en-US" sz="4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おそくも</a:t>
            </a:r>
            <a:r>
              <a:rPr lang="ja-JP" altLang="en-US" sz="4800" dirty="0">
                <a:latin typeface="AR P明朝体U" panose="020B0600010101010101" pitchFamily="50" charset="-128"/>
                <a:ea typeface="AR P明朝体U" panose="020B0600010101010101" pitchFamily="50" charset="-128"/>
              </a:rPr>
              <a:t>　</a:t>
            </a:r>
            <a:r>
              <a:rPr lang="ja-JP" altLang="en-US" sz="4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ふえぬ</a:t>
            </a:r>
            <a:endParaRPr lang="en-US" altLang="ja-JP" sz="4800" dirty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  <a:p>
            <a:r>
              <a:rPr lang="ja-JP" altLang="en-US" sz="4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ね</a:t>
            </a:r>
            <a:r>
              <a:rPr lang="ja-JP" altLang="en-US" sz="4800" dirty="0">
                <a:latin typeface="AR P明朝体U" panose="020B0600010101010101" pitchFamily="50" charset="-128"/>
                <a:ea typeface="AR P明朝体U" panose="020B0600010101010101" pitchFamily="50" charset="-128"/>
              </a:rPr>
              <a:t>　</a:t>
            </a:r>
            <a:r>
              <a:rPr lang="ja-JP" altLang="en-US" sz="4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やすめ　</a:t>
            </a:r>
            <a:r>
              <a:rPr lang="ja-JP" altLang="en-US" sz="4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ほん</a:t>
            </a:r>
            <a:r>
              <a:rPr lang="ja-JP" altLang="en-US" sz="4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をよむ</a:t>
            </a:r>
            <a:endParaRPr lang="en-US" altLang="ja-JP" sz="4800" dirty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  <a:p>
            <a:r>
              <a:rPr lang="ja-JP" altLang="en-US" sz="4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ちゑ</a:t>
            </a:r>
            <a:r>
              <a:rPr lang="ja-JP" altLang="en-US" sz="4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だせ</a:t>
            </a:r>
            <a:r>
              <a:rPr lang="ja-JP" altLang="en-US" sz="4800" dirty="0">
                <a:latin typeface="AR P明朝体U" panose="020B0600010101010101" pitchFamily="50" charset="-128"/>
                <a:ea typeface="AR P明朝体U" panose="020B0600010101010101" pitchFamily="50" charset="-128"/>
              </a:rPr>
              <a:t>　</a:t>
            </a:r>
            <a:r>
              <a:rPr lang="ja-JP" altLang="en-US" sz="4800" dirty="0" smtClean="0">
                <a:solidFill>
                  <a:srgbClr val="FF0000"/>
                </a:solidFill>
                <a:latin typeface="AR P明朝体U" panose="020B0600010101010101" pitchFamily="50" charset="-128"/>
                <a:ea typeface="AR P明朝体U" panose="020B0600010101010101" pitchFamily="50" charset="-128"/>
              </a:rPr>
              <a:t>わら</a:t>
            </a:r>
            <a:r>
              <a:rPr lang="ja-JP" altLang="en-US" sz="4800" dirty="0" smtClean="0">
                <a:latin typeface="AR P明朝体U" panose="020B0600010101010101" pitchFamily="50" charset="-128"/>
                <a:ea typeface="AR P明朝体U" panose="020B0600010101010101" pitchFamily="50" charset="-128"/>
              </a:rPr>
              <a:t>ゐ　さきへつなげ</a:t>
            </a:r>
            <a:endParaRPr lang="en-US" altLang="ja-JP" sz="4800" dirty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  <a:p>
            <a:r>
              <a:rPr lang="ja-JP" altLang="en-US" sz="4800" dirty="0">
                <a:latin typeface="AR P明朝体U" panose="020B0600010101010101" pitchFamily="50" charset="-128"/>
                <a:ea typeface="AR P明朝体U" panose="020B0600010101010101" pitchFamily="50" charset="-128"/>
              </a:rPr>
              <a:t>　</a:t>
            </a:r>
          </a:p>
          <a:p>
            <a:endParaRPr kumimoji="1" lang="ja-JP" altLang="en-US" sz="4000" dirty="0">
              <a:latin typeface="AR P明朝体U" panose="020B0600010101010101" pitchFamily="50" charset="-128"/>
              <a:ea typeface="AR P明朝体U" panose="020B0600010101010101" pitchFamily="50" charset="-128"/>
            </a:endParaRPr>
          </a:p>
        </p:txBody>
      </p:sp>
      <p:pic>
        <p:nvPicPr>
          <p:cNvPr id="58" name="図 57">
            <a:extLst>
              <a:ext uri="{FF2B5EF4-FFF2-40B4-BE49-F238E27FC236}">
                <a16:creationId xmlns="" xmlns:a16="http://schemas.microsoft.com/office/drawing/2014/main" id="{4AF37A86-D80C-4E9C-8EAC-0C5545EDE1A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483" y="4239120"/>
            <a:ext cx="2432309" cy="2162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9060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96296E-6 L -0.35017 -0.7743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517" y="-3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1.85185E-6 L -0.40782 -0.87963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99" y="-4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59259E-6 L 0.01007 -0.66574 " pathEditMode="relative" rAng="0" ptsTypes="AA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03" y="-3328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7 -1.85185E-6 L -0.40782 -0.87963 " pathEditMode="relative" rAng="0" ptsTypes="AA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399" y="-43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2.59259E-6 L -0.47343 -0.67014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681" y="-335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500"/>
                            </p:stCondLst>
                            <p:childTnLst>
                              <p:par>
                                <p:cTn id="2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96296E-6 L 0.39739 -0.76967 " pathEditMode="relative" rAng="0" ptsTypes="AA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861" y="-38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000"/>
                            </p:stCondLst>
                            <p:childTnLst>
                              <p:par>
                                <p:cTn id="23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0.00046 L 0.34427 -0.87731 " pathEditMode="relative" rAng="0" ptsTypes="AA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858" y="-4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5 -0.00879 L 0.19966 -0.6618 " pathEditMode="relative" rAng="0" ptsTypes="AA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17" y="-3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00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0.00046 L 0.65486 -0.87731 " pathEditMode="relative" rAng="0" ptsTypes="AA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396" y="-438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96296E-6 L -0.09583 -0.77199 " pathEditMode="relative" rAng="0" ptsTypes="AA">
                                      <p:cBhvr>
                                        <p:cTn id="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792" y="-38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6 0.00533 L 0.76701 -0.6618 " pathEditMode="relative" rAng="0" ptsTypes="AA">
                                      <p:cBhvr>
                                        <p:cTn id="3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21" y="-333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8500"/>
                            </p:stCondLst>
                            <p:childTnLst>
                              <p:par>
                                <p:cTn id="3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85 -0.00879 L 0.20903 -0.6618 " pathEditMode="relative" rAng="0" ptsTypes="AA">
                                      <p:cBhvr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85" y="-326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96296E-6 L -0.22952 -0.66389 " pathEditMode="relative" rAng="0" ptsTypes="AA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76" y="-331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9500"/>
                            </p:stCondLst>
                            <p:childTnLst>
                              <p:par>
                                <p:cTn id="4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1.48148E-6 L 0.34114 -0.55602 " pathEditMode="relative" rAng="0" ptsTypes="AA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049" y="-2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0"/>
                            </p:stCondLst>
                            <p:childTnLst>
                              <p:par>
                                <p:cTn id="4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0342 -0.55602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19" y="-2780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500"/>
                            </p:stCondLst>
                            <p:childTnLst>
                              <p:par>
                                <p:cTn id="5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4 0.00046 L 0.3309 -0.77384 " pathEditMode="relative" rAng="0" ptsTypes="AA">
                                      <p:cBhvr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98" y="-38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1000"/>
                            </p:stCondLst>
                            <p:childTnLst>
                              <p:par>
                                <p:cTn id="53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695 0.00046 L 0.21841 -0.7669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573" y="-38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1500"/>
                            </p:stCondLst>
                            <p:childTnLst>
                              <p:par>
                                <p:cTn id="5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73 0.00046 L 0.14392 -0.76458 " pathEditMode="relative" rAng="0" ptsTypes="AA">
                                      <p:cBhvr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101" y="-382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-2.59259E-6 L 0.5882 -0.54953 " pathEditMode="relative" rAng="0" ptsTypes="AA">
                                      <p:cBhvr>
                                        <p:cTn id="6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10" y="-274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2500"/>
                            </p:stCondLst>
                            <p:childTnLst>
                              <p:par>
                                <p:cTn id="6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96296E-6 L -0.38854 -0.54676 " pathEditMode="relative" rAng="0" ptsTypes="AA">
                                      <p:cBhvr>
                                        <p:cTn id="6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427" y="-273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3000"/>
                            </p:stCondLst>
                            <p:childTnLst>
                              <p:par>
                                <p:cTn id="6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9 -0.00671 L 0.23993 -0.54444 " pathEditMode="relative" rAng="0" ptsTypes="AA">
                                      <p:cBhvr>
                                        <p:cTn id="6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493" y="-2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3500"/>
                            </p:stCondLst>
                            <p:childTnLst>
                              <p:par>
                                <p:cTn id="6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-2.96296E-6 L -0.32326 -0.53981 " pathEditMode="relative" rAng="0" ptsTypes="AA">
                                      <p:cBhvr>
                                        <p:cTn id="6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63" y="-26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4000"/>
                            </p:stCondLst>
                            <p:childTnLst>
                              <p:par>
                                <p:cTn id="7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0.32083 -0.65255 " pathEditMode="relative" rAng="0" ptsTypes="AA">
                                      <p:cBhvr>
                                        <p:cTn id="7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042" y="-326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500"/>
                            </p:stCondLst>
                            <p:childTnLst>
                              <p:par>
                                <p:cTn id="7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96296E-6 L -0.38437 -0.54444 " pathEditMode="relative" rAng="0" ptsTypes="AA">
                                      <p:cBhvr>
                                        <p:cTn id="7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219" y="-272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5000"/>
                            </p:stCondLst>
                            <p:childTnLst>
                              <p:par>
                                <p:cTn id="7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0 L 0.55017 -0.65694 " pathEditMode="relative" rAng="0" ptsTypes="AA">
                                      <p:cBhvr>
                                        <p:cTn id="7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500" y="-328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500"/>
                            </p:stCondLst>
                            <p:childTnLst>
                              <p:par>
                                <p:cTn id="8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.12413 -0.44328 " pathEditMode="relative" rAng="0" ptsTypes="AA">
                                      <p:cBhvr>
                                        <p:cTn id="8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198" y="-2217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83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9 -0.00672 L -0.06024 -0.43866 " pathEditMode="relative" rAng="0" ptsTypes="AA">
                                      <p:cBhvr>
                                        <p:cTn id="8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-2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6500"/>
                            </p:stCondLst>
                            <p:childTnLst>
                              <p:par>
                                <p:cTn id="8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89 -0.00672 L -0.46945 -0.42963 " pathEditMode="relative" rAng="0" ptsTypes="AA">
                                      <p:cBhvr>
                                        <p:cTn id="8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976" y="-211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7000"/>
                            </p:stCondLst>
                            <p:childTnLst>
                              <p:par>
                                <p:cTn id="8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48148E-6 L -0.52969 -0.5375 " pathEditMode="relative" rAng="0" ptsTypes="AA">
                                      <p:cBhvr>
                                        <p:cTn id="9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19" y="-268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17500"/>
                            </p:stCondLst>
                            <p:childTnLst>
                              <p:par>
                                <p:cTn id="9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0 L -0.02326 -0.5375 " pathEditMode="relative" rAng="0" ptsTypes="AA">
                                      <p:cBhvr>
                                        <p:cTn id="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63" y="-2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000"/>
                            </p:stCondLst>
                            <p:childTnLst>
                              <p:par>
                                <p:cTn id="9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31268 0.22454 L 0.27691 -0.32731 " pathEditMode="relative" rAng="0" ptsTypes="AA">
                                      <p:cBhvr>
                                        <p:cTn id="9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479" y="-27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8500"/>
                            </p:stCondLst>
                            <p:childTnLst>
                              <p:par>
                                <p:cTn id="9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6 L -0.32795 -0.5331 " pathEditMode="relative" rAng="0" ptsTypes="AA">
                                      <p:cBhvr>
                                        <p:cTn id="9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563" y="-2710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19000"/>
                            </p:stCondLst>
                            <p:childTnLst>
                              <p:par>
                                <p:cTn id="10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-0.01111 -0.32361 " pathEditMode="relative" rAng="0" ptsTypes="AA">
                                      <p:cBhvr>
                                        <p:cTn id="10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77" y="-1634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9500"/>
                            </p:stCondLst>
                            <p:childTnLst>
                              <p:par>
                                <p:cTn id="10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59259E-6 L -0.14514 -0.32569 " pathEditMode="relative" rAng="0" ptsTypes="AA">
                                      <p:cBhvr>
                                        <p:cTn id="10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57" y="-162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0000"/>
                            </p:stCondLst>
                            <p:childTnLst>
                              <p:par>
                                <p:cTn id="10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22222E-6 L 0.41285 -0.43195 " pathEditMode="relative" rAng="0" ptsTypes="AA">
                                      <p:cBhvr>
                                        <p:cTn id="10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642" y="-215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20500"/>
                            </p:stCondLst>
                            <p:childTnLst>
                              <p:par>
                                <p:cTn id="11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2.59259E-6 L -0.42674 -0.20972 " pathEditMode="relative" rAng="0" ptsTypes="AA">
                                      <p:cBhvr>
                                        <p:cTn id="11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337" y="-104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21000"/>
                            </p:stCondLst>
                            <p:childTnLst>
                              <p:par>
                                <p:cTn id="113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0 L -0.5427 -0.41921 " pathEditMode="relative" rAng="0" ptsTypes="AA">
                                      <p:cBhvr>
                                        <p:cTn id="1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35" y="-209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21500"/>
                            </p:stCondLst>
                            <p:childTnLst>
                              <p:par>
                                <p:cTn id="11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-0.79444 -0.21389 " pathEditMode="relative" rAng="0" ptsTypes="AA">
                                      <p:cBhvr>
                                        <p:cTn id="11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722" y="-1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22000"/>
                            </p:stCondLst>
                            <p:childTnLst>
                              <p:par>
                                <p:cTn id="119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85185E-6 L -0.59357 -0.41921 " pathEditMode="relative" rAng="0" ptsTypes="AA">
                                      <p:cBhvr>
                                        <p:cTn id="12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444" y="-211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22500"/>
                            </p:stCondLst>
                            <p:childTnLst>
                              <p:par>
                                <p:cTn id="122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9259E-6 L -0.40156 -0.2074 " pathEditMode="relative" rAng="0" ptsTypes="AA">
                                      <p:cBhvr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87" y="-103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125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2.22222E-6 L 0.08646 -0.31366 " pathEditMode="relative" rAng="0" ptsTypes="AA">
                                      <p:cBhvr>
                                        <p:cTn id="12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323" y="-15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3500"/>
                            </p:stCondLst>
                            <p:childTnLst>
                              <p:par>
                                <p:cTn id="128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2.22222E-6 L -0.03924 -0.31134 " pathEditMode="relative" rAng="0" ptsTypes="AA">
                                      <p:cBhvr>
                                        <p:cTn id="12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62" y="-1557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24000"/>
                            </p:stCondLst>
                            <p:childTnLst>
                              <p:par>
                                <p:cTn id="131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0 L 0.346 -0.41713 " pathEditMode="relative" rAng="0" ptsTypes="AA">
                                      <p:cBhvr>
                                        <p:cTn id="1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92" y="-208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24500"/>
                            </p:stCondLst>
                            <p:childTnLst>
                              <p:par>
                                <p:cTn id="134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1.48148E-6 L 0.35347 -0.41481 " pathEditMode="relative" rAng="0" ptsTypes="AA">
                                      <p:cBhvr>
                                        <p:cTn id="13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726" y="-20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25000"/>
                            </p:stCondLst>
                            <p:childTnLst>
                              <p:par>
                                <p:cTn id="137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48148E-6 L 0.3776 -0.20972 " pathEditMode="relative" rAng="0" ptsTypes="AA">
                                      <p:cBhvr>
                                        <p:cTn id="13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045" y="-108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5500"/>
                            </p:stCondLst>
                            <p:childTnLst>
                              <p:par>
                                <p:cTn id="140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989 -0.00671 L 0.64635 -0.31782 " pathEditMode="relative" rAng="0" ptsTypes="AA">
                                      <p:cBhvr>
                                        <p:cTn id="1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823" y="-155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26000"/>
                            </p:stCondLst>
                            <p:childTnLst>
                              <p:par>
                                <p:cTn id="143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-1.11111E-6 L 0.58593 -0.31365 " pathEditMode="relative" rAng="0" ptsTypes="AA">
                                      <p:cBhvr>
                                        <p:cTn id="14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288" y="-15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26500"/>
                            </p:stCondLst>
                            <p:childTnLst>
                              <p:par>
                                <p:cTn id="146" presetID="64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4.44444E-6 L 0.04514 -0.30787 " pathEditMode="relative" rAng="0" ptsTypes="AA">
                                      <p:cBhvr>
                                        <p:cTn id="14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57" y="-153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7000"/>
                            </p:stCondLst>
                            <p:childTnLst>
                              <p:par>
                                <p:cTn id="14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31000"/>
                            </p:stCondLst>
                            <p:childTnLst>
                              <p:par>
                                <p:cTn id="17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7" fill="hold">
                            <p:stCondLst>
                              <p:cond delay="31500"/>
                            </p:stCondLst>
                            <p:childTnLst>
                              <p:par>
                                <p:cTn id="178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32550"/>
                            </p:stCondLst>
                            <p:childTnLst>
                              <p:par>
                                <p:cTn id="185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8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33350"/>
                            </p:stCondLst>
                            <p:childTnLst>
                              <p:par>
                                <p:cTn id="192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34150"/>
                            </p:stCondLst>
                            <p:childTnLst>
                              <p:par>
                                <p:cTn id="199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35050"/>
                            </p:stCondLst>
                            <p:childTnLst>
                              <p:par>
                                <p:cTn id="206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0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0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0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36150"/>
                            </p:stCondLst>
                            <p:childTnLst>
                              <p:par>
                                <p:cTn id="21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36600"/>
                            </p:stCondLst>
                            <p:childTnLst>
                              <p:par>
                                <p:cTn id="22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4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8" fill="hold">
                            <p:stCondLst>
                              <p:cond delay="41600"/>
                            </p:stCondLst>
                            <p:childTnLst>
                              <p:par>
                                <p:cTn id="2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 animBg="1"/>
      <p:bldP spid="3" grpId="0"/>
      <p:bldP spid="5" grpId="0" build="allAtOnce" animBg="1"/>
      <p:bldP spid="5" grpId="1" build="p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</TotalTime>
  <Words>67</Words>
  <Application>Microsoft Office PowerPoint</Application>
  <PresentationFormat>画面に合わせる (4:3)</PresentationFormat>
  <Paragraphs>66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AR P明朝体U</vt:lpstr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シニア大楽 御茶水</dc:creator>
  <cp:lastModifiedBy>シニア大楽 御茶水</cp:lastModifiedBy>
  <cp:revision>17</cp:revision>
  <dcterms:created xsi:type="dcterms:W3CDTF">2020-12-11T11:53:26Z</dcterms:created>
  <dcterms:modified xsi:type="dcterms:W3CDTF">2020-12-13T01:49:52Z</dcterms:modified>
</cp:coreProperties>
</file>